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3" r:id="rId2"/>
    <p:sldId id="257" r:id="rId3"/>
    <p:sldId id="260" r:id="rId4"/>
    <p:sldId id="284" r:id="rId5"/>
    <p:sldId id="285" r:id="rId6"/>
    <p:sldId id="286" r:id="rId7"/>
    <p:sldId id="287" r:id="rId8"/>
  </p:sldIdLst>
  <p:sldSz cx="9144000" cy="6858000" type="letter"/>
  <p:notesSz cx="7315200" cy="96012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EB Garamond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itchFamily="2" charset="0"/>
      <p:regular r:id="rId23"/>
      <p:bold r:id="rId24"/>
    </p:embeddedFont>
    <p:embeddedFont>
      <p:font typeface="Open Sans Medium" pitchFamily="2" charset="0"/>
      <p:regular r:id="rId25"/>
      <p:bold r:id="rId26"/>
      <p:italic r:id="rId27"/>
      <p:boldItalic r:id="rId28"/>
    </p:embeddedFont>
    <p:embeddedFont>
      <p:font typeface="Open Sans SemiBold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1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1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0: Introduction to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Jupyter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Using </a:t>
            </a:r>
            <a:r>
              <a:rPr lang="en-US" sz="1636" dirty="0" err="1"/>
              <a:t>JupyterLab</a:t>
            </a:r>
            <a:endParaRPr lang="en-US" sz="1636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Downloading Lab Materials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 to </a:t>
            </a:r>
            <a:r>
              <a:rPr lang="en-US" sz="1636" dirty="0" err="1"/>
              <a:t>Jupyter</a:t>
            </a:r>
            <a:r>
              <a:rPr lang="en-US" sz="1636" dirty="0"/>
              <a:t> Notebooks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Uploading to Canvas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36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Big Ideas in Computing and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11 AM Lab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19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Griffin Hurt</a:t>
            </a:r>
          </a:p>
          <a:p>
            <a:pPr marL="727371" lvl="1" indent="-311730"/>
            <a:r>
              <a:rPr lang="en-US" dirty="0"/>
              <a:t>Senior in CS</a:t>
            </a:r>
          </a:p>
          <a:p>
            <a:pPr marL="727371" lvl="1" indent="-311730"/>
            <a:r>
              <a:rPr lang="en-US" dirty="0"/>
              <a:t>Research Medical Applications of Mixed Reality 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CMPINF 0010: Big Ideas in Computing and Information</a:t>
            </a:r>
          </a:p>
          <a:p>
            <a:pPr marL="1143011" lvl="2" indent="-311730"/>
            <a:r>
              <a:rPr lang="en-US" dirty="0"/>
              <a:t>CS 0449: Introduction to System Software (this course)</a:t>
            </a:r>
            <a:endParaRPr lang="en-US" sz="1800" dirty="0"/>
          </a:p>
          <a:p>
            <a:pPr marL="727371" lvl="1" indent="-311730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[CMPINF 0010]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Lab Materials will be posted on my website (once I update it)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5" name="Picture 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6E5D9D8E-FDCD-7551-09C4-2D0220C3F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79" r="30115"/>
          <a:stretch/>
        </p:blipFill>
        <p:spPr>
          <a:xfrm rot="5400000">
            <a:off x="929235" y="3161353"/>
            <a:ext cx="1809618" cy="3367228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9350C9A-EFC8-BCD7-8FBD-5434E1C0E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9" t="11461" b="14718"/>
          <a:stretch/>
        </p:blipFill>
        <p:spPr>
          <a:xfrm>
            <a:off x="3818084" y="3646265"/>
            <a:ext cx="2481580" cy="1482784"/>
          </a:xfrm>
          <a:prstGeom prst="rect">
            <a:avLst/>
          </a:prstGeom>
        </p:spPr>
      </p:pic>
      <p:pic>
        <p:nvPicPr>
          <p:cNvPr id="9" name="Picture 8" descr="A person and person posing with a mascot&#10;&#10;Description automatically generated">
            <a:extLst>
              <a:ext uri="{FF2B5EF4-FFF2-40B4-BE49-F238E27FC236}">
                <a16:creationId xmlns:a16="http://schemas.microsoft.com/office/drawing/2014/main" id="{DE2AEFBA-7D3F-36D3-1371-031DE1D1D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98" y="3713074"/>
            <a:ext cx="2224909" cy="2966545"/>
          </a:xfrm>
          <a:prstGeom prst="rect">
            <a:avLst/>
          </a:prstGeom>
        </p:spPr>
      </p:pic>
      <p:pic>
        <p:nvPicPr>
          <p:cNvPr id="11" name="Picture 10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027F2EA3-51FB-0CF8-D0BD-DF577647C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567" y="5241111"/>
            <a:ext cx="2308483" cy="158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429" y="3578576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Canvas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07846"/>
              </p:ext>
            </p:extLst>
          </p:nvPr>
        </p:nvGraphicFramePr>
        <p:xfrm>
          <a:off x="532898" y="1069109"/>
          <a:ext cx="8078206" cy="197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11:00 AM - 2:00 PM @ 130 N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Ave., 5th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endParaRPr lang="pt-BR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Another Time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TBA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00F7-EA59-CBDB-853E-6CEE9960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 </a:t>
            </a:r>
            <a:r>
              <a:rPr lang="en-US" dirty="0" err="1"/>
              <a:t>upterHub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E9209-2AAF-96EF-77E7-B04021591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the SCI </a:t>
            </a:r>
            <a:r>
              <a:rPr lang="en-US" b="1" dirty="0" err="1"/>
              <a:t>JupyterHub</a:t>
            </a:r>
            <a:r>
              <a:rPr lang="en-US" b="1" dirty="0"/>
              <a:t>?</a:t>
            </a:r>
          </a:p>
          <a:p>
            <a:pPr lvl="1"/>
            <a:r>
              <a:rPr lang="en-US" dirty="0"/>
              <a:t>Supercomputer with a unified development environment</a:t>
            </a:r>
          </a:p>
          <a:p>
            <a:pPr lvl="2"/>
            <a:r>
              <a:rPr lang="en-US" dirty="0"/>
              <a:t>This means everyone gets the same technology!</a:t>
            </a:r>
          </a:p>
          <a:p>
            <a:pPr lvl="1"/>
            <a:r>
              <a:rPr lang="en-US" dirty="0"/>
              <a:t>Web based, so you don’t need to download anything</a:t>
            </a:r>
          </a:p>
          <a:p>
            <a:pPr lvl="1"/>
            <a:r>
              <a:rPr lang="en-US" dirty="0"/>
              <a:t>Operates on its own filesystem</a:t>
            </a:r>
          </a:p>
          <a:p>
            <a:pPr lvl="2"/>
            <a:r>
              <a:rPr lang="en-US" dirty="0"/>
              <a:t>You get your own storage, and everything will stay there</a:t>
            </a:r>
          </a:p>
          <a:p>
            <a:pPr lvl="2"/>
            <a:endParaRPr lang="en-US" dirty="0"/>
          </a:p>
          <a:p>
            <a:r>
              <a:rPr lang="en-US" dirty="0"/>
              <a:t>Other options for </a:t>
            </a:r>
            <a:r>
              <a:rPr lang="en-US" dirty="0" err="1"/>
              <a:t>JupyterHub</a:t>
            </a:r>
            <a:endParaRPr lang="en-US" dirty="0"/>
          </a:p>
          <a:p>
            <a:pPr lvl="1"/>
            <a:r>
              <a:rPr lang="en-US" dirty="0"/>
              <a:t>Install it locally (hard mode)</a:t>
            </a:r>
          </a:p>
          <a:p>
            <a:pPr lvl="2"/>
            <a:r>
              <a:rPr lang="en-US" dirty="0"/>
              <a:t>Come to my office hours if you want </a:t>
            </a:r>
            <a:r>
              <a:rPr lang="en-US"/>
              <a:t>help with environment setup</a:t>
            </a:r>
            <a:endParaRPr lang="en-US" dirty="0"/>
          </a:p>
          <a:p>
            <a:pPr lvl="1"/>
            <a:r>
              <a:rPr lang="en-US" dirty="0"/>
              <a:t>Use Binder, which is similar to SCI </a:t>
            </a:r>
            <a:r>
              <a:rPr lang="en-US" dirty="0" err="1"/>
              <a:t>JupyterHub</a:t>
            </a:r>
            <a:r>
              <a:rPr lang="en-US" dirty="0"/>
              <a:t> but not run by Pitt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42770-21B6-BC01-AC85-08081C65C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3DE3-932B-8369-419F-EEB7360496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– CMPINF0010 Lab 1</a:t>
            </a:r>
          </a:p>
        </p:txBody>
      </p:sp>
    </p:spTree>
    <p:extLst>
      <p:ext uri="{BB962C8B-B14F-4D97-AF65-F5344CB8AC3E}">
        <p14:creationId xmlns:p14="http://schemas.microsoft.com/office/powerpoint/2010/main" val="95670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65C2-0C03-3EC4-E60B-24D8B344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J </a:t>
            </a:r>
            <a:r>
              <a:rPr lang="en-US" dirty="0" err="1"/>
              <a:t>upyterHub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76A3C-6E21-687D-5502-A12FB0B7E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love to show you but…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JupyterHub</a:t>
            </a:r>
            <a:r>
              <a:rPr lang="en-US" dirty="0"/>
              <a:t> has been down for a week, and I don’t know what’s going on</a:t>
            </a:r>
          </a:p>
          <a:p>
            <a:r>
              <a:rPr lang="en-US" dirty="0"/>
              <a:t>So, we’re going to use the backup option today: Binder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9A4D-4CC8-5FC4-6B6D-668D6C7B4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071B-1758-2B34-92FE-2F758BE48A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1</a:t>
            </a:r>
            <a:endParaRPr lang="en-US" dirty="0"/>
          </a:p>
        </p:txBody>
      </p:sp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B75AE2A1-0C4F-6CF0-ED8E-3779845F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9403"/>
            <a:ext cx="7772400" cy="30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2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8A07-F305-E51F-4EA0-CE86E287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tarting J </a:t>
            </a:r>
            <a:r>
              <a:rPr lang="en-US" dirty="0" err="1"/>
              <a:t>upyterHub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49CAA-632A-60D2-D9AE-7E4ABBC49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Lab Repository (posted on Canvas)</a:t>
            </a:r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  <a:p>
            <a:r>
              <a:rPr lang="en-US" dirty="0"/>
              <a:t>Click the “Introduction to </a:t>
            </a:r>
            <a:r>
              <a:rPr lang="en-US" dirty="0" err="1"/>
              <a:t>Jupyter</a:t>
            </a:r>
            <a:r>
              <a:rPr lang="en-US" dirty="0"/>
              <a:t>” link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AF2CE-C049-A944-0D3E-6BCE7A1E1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B101-0688-051A-5C19-B57FB70D43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C6CD5-D8B1-D14E-6061-9CD2B027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2655"/>
            <a:ext cx="7772400" cy="21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5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9727-3E86-D813-92A6-ECF73556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tarting J </a:t>
            </a:r>
            <a:r>
              <a:rPr lang="en-US" dirty="0" err="1"/>
              <a:t>upyterHub</a:t>
            </a:r>
            <a:r>
              <a:rPr lang="en-US" dirty="0"/>
              <a:t>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A9A1-F91C-5E9F-6C45-D120473A9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Scroll down in the repository</a:t>
            </a:r>
          </a:p>
          <a:p>
            <a:r>
              <a:rPr lang="en-US" dirty="0"/>
              <a:t>Click “launch binder”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continue our lesson there!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7FC34-C911-FD08-0217-E10AC6D9F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8885-B65C-906E-67E7-CD42DBC950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Griffin Hurt – CMPINF0010 Lab 1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BBC2FC-9305-005A-040B-1612AF01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53" y="1909127"/>
            <a:ext cx="6861894" cy="26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93"/>
      </p:ext>
    </p:extLst>
  </p:cSld>
  <p:clrMapOvr>
    <a:masterClrMapping/>
  </p:clrMapOvr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390</TotalTime>
  <Words>392</Words>
  <Application>Microsoft Macintosh PowerPoint</Application>
  <PresentationFormat>Letter Paper (8.5x11 in)</PresentationFormat>
  <Paragraphs>103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Open Sans</vt:lpstr>
      <vt:lpstr>Consolas</vt:lpstr>
      <vt:lpstr>EB Garamond</vt:lpstr>
      <vt:lpstr>Calibri</vt:lpstr>
      <vt:lpstr>Wingdings</vt:lpstr>
      <vt:lpstr>Open Sans Bold</vt:lpstr>
      <vt:lpstr>Open Sans Medium</vt:lpstr>
      <vt:lpstr>Open Sans SemiBold</vt:lpstr>
      <vt:lpstr>Arial</vt:lpstr>
      <vt:lpstr>449_Theme</vt:lpstr>
      <vt:lpstr>Lab 0: Introduction to Jupyter</vt:lpstr>
      <vt:lpstr>TA Introduction</vt:lpstr>
      <vt:lpstr>TA Office Hours</vt:lpstr>
      <vt:lpstr>Getting J upterHub</vt:lpstr>
      <vt:lpstr>Logging into J upyterHub</vt:lpstr>
      <vt:lpstr>S tarting J upyterHub</vt:lpstr>
      <vt:lpstr>S tarting J upyterHub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Griffin Hurt</cp:lastModifiedBy>
  <cp:revision>52</cp:revision>
  <cp:lastPrinted>2023-01-20T00:53:15Z</cp:lastPrinted>
  <dcterms:created xsi:type="dcterms:W3CDTF">2023-01-19T04:13:17Z</dcterms:created>
  <dcterms:modified xsi:type="dcterms:W3CDTF">2024-01-19T15:20:28Z</dcterms:modified>
</cp:coreProperties>
</file>